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36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438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868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599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516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055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707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58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79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118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6CCE1-42D2-41DF-8F78-0CBC7DB04BB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C551-2F82-4C9C-A067-0E77746BA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93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3240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 №4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9486" y="5834929"/>
            <a:ext cx="7886700" cy="10230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4.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Пространственная геометрическая фигура, характеризующая часть земляного полотна дороги (в виде насыпи)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413" y="1745673"/>
            <a:ext cx="6118514" cy="38931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791046" y="1055500"/>
            <a:ext cx="33569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Объемы земляных работ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280884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89487" y="1125133"/>
            <a:ext cx="7611168" cy="347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44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530436"/>
            <a:ext cx="7886700" cy="734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4.2 – Расчетная схема для определения размеров боковых резервов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8649" y="639772"/>
            <a:ext cx="803044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8000" algn="just"/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Рассчитываем размеры боковых резервов, используя для этого расчетную схему, показанную на рисунке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4.2.</a:t>
            </a:r>
            <a:endParaRPr lang="ru-RU" sz="2200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1697180" y="1552141"/>
            <a:ext cx="6172201" cy="27012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980" y="5264728"/>
            <a:ext cx="5068078" cy="124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402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992187" y="425132"/>
            <a:ext cx="7523163" cy="306621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291503" y="3903518"/>
            <a:ext cx="7223847" cy="280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84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682835"/>
            <a:ext cx="7886700" cy="149412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05" y="568038"/>
            <a:ext cx="8726790" cy="360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93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24" y="342033"/>
            <a:ext cx="7913976" cy="37997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702" y="4583688"/>
            <a:ext cx="2341420" cy="92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048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752" y="554181"/>
            <a:ext cx="6383483" cy="567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65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40327"/>
            <a:ext cx="7886700" cy="56366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Большие значения коэффициента уплотнения грунта следует принимать при цементобетонных покрытиях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цементогрунтовых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основаниях, а также при дорожных одеждах облегченного типа, меньшие значения – во всех остальных случаях.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 районах поливных земель при возможности увлажнения земляного полотна требования к плотности грунта для всех типов дорожных одежд следует принимать такими же, как указано в графах для II и III дорожно-климатических зон.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Для земляного полотна, сооружаемого в районах распространения островной высокотемпературной вечной мерзлоты, коэффициенты уплотнения следует принимать такими же, как для II дорожно-климатической зоны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9979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136</Words>
  <Application>Microsoft Office PowerPoint</Application>
  <PresentationFormat>Экран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Практическая работа №4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№4</dc:title>
  <dc:creator>Bakytbek</dc:creator>
  <cp:lastModifiedBy>Bakytbek</cp:lastModifiedBy>
  <cp:revision>3</cp:revision>
  <dcterms:created xsi:type="dcterms:W3CDTF">2020-12-01T09:40:16Z</dcterms:created>
  <dcterms:modified xsi:type="dcterms:W3CDTF">2020-12-01T10:00:22Z</dcterms:modified>
</cp:coreProperties>
</file>